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
Alt: Cover of the Ikea Billy instructions booklet.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
Alt: Diagram showing the phases of databases use in software developement: installation, development and upkeeping of the application. Below a screenshot detail of the browser tabs showing the documentation open.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
Alt: Diagram of the various departments that were already working on the documentation and the other departments that were invited into it to add expertise.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![](../img/docs-design/old.gif)
&lt;video width="858" height="483" autoplay controls mute loop src="../img/docs-design/old.mp4"&gt;&lt;/video&gt;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
Alt: Video showing the old website. The particularity here is that is text heavy and dense.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
Alt: Screenshots of documentation websites showing the before and after the tweaking.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
Alt: Photo of a typical portuguese village street. Very narrow, with cobblestone and white painted houses.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
Alt: Screenshots of documentation websites showing the before and after adding functionalities.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
Alt: Screenshot showing the documentation website page where we added new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
Alt: Diagram showing the before and after change we did to unify the experience. The major difference is the creation of a new page called "home", exclusively for the documentation, to help drive users that land anew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![](../img/docs-design/home.gif)
&lt;video width="1120" height="630" autoplay controls mute loop src="../img/docs-design/home-long.mp4"&gt;&lt;/video&gt;
- Now you'd be in 1 place only
- Docs URL leads to sub docs
- Boost aesthetic-usability FX
  - Perceived professionalism
  - Perceived functionalism
  - "Things will work"
Alt: Video showing the new version of the documentation website and how it is more clear that every page belongs to the same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
Alt: Screenshot of the documentation website page where we highlighted the quickstart guides with prominent bullet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
Alt: Screenshot of the documentation website pages where we show the use of icons, buttons and other elements to help guide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
Alt: 3 photos of the Percona team at gatherings and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
Alt: Photo of a hairdresser saloon with two people facing each other with, probably, payment devices in front of them as if they are about to process payments with their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
Alt: Image of a meme. It's the Austin Powers movie villains laughing and then overlaid the phrase "We'll ask for estimates and then treat them as dealines"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
Alt: AI generated image of a realistic depiction of a lot of furniture pieces, ready to be assembled.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2024-03-04T09:17:06Z</dcterms:created>
  <dcterms:modified xsi:type="dcterms:W3CDTF">2024-03-04T09:17:06Z</dcterms:modified>
</cp:coreProperties>
</file>